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0" r:id="rId4"/>
    <p:sldId id="266" r:id="rId5"/>
    <p:sldId id="265" r:id="rId6"/>
    <p:sldId id="26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5AAAD5-43D8-F948-5BA3-AB7B6418F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033B92-1BA0-D721-CF0A-34E745127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38E39D-AC7C-9461-A289-71D249A4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33DB8-AC9E-B047-9325-8C514D1D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236ADE-56D7-4387-CA29-CD3466A0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5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398CF-A1A9-6B20-01C5-35CE7850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1B268B-1FD6-45F3-F75A-63E8EC04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83A5DA-C98A-431D-FBCA-3ED64ACA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FBE9CE-DCCC-26A5-97C7-CEE2C1E8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DD0357-CA98-4911-56A7-1C505314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1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73C859-22A1-A9F2-635C-9A8DF9F60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1D521C-1F07-040A-80DC-E341D9AA3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CC13D4-A84F-15C0-44DF-83E3B208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87D54D-EAAF-F785-6985-9FB19765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C295B1-8E33-077C-F3BB-D9FDFB1D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33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93810-6982-E3F7-3D1C-B36B04CB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ED8016-0C86-9990-6747-CCAD615C0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33C027-56C3-B585-3FE9-08641716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D7626C-367D-EDC7-366B-CB69F11C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AEA76-ECF9-6F95-A845-5D84A01C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85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47582-C0C7-5994-B66F-C53893B8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F4B3BD-A6DB-0466-8A80-05ABD228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B17055-1BDA-E4F8-EC02-9D1A3E41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B0AEDC-8023-DF47-6551-57660D18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4EAA0C-7D76-5488-9EE1-A0E85F36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58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197D5-0D62-5AE4-0262-8393C8E2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CCD77E-17C8-2EBF-A259-BF256AED1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BEBC08-BB72-68F1-1984-7919503A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8F59AC-5AC1-EAD3-F164-255E8100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DB300C-E3B8-B813-EA88-59D0C9D6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242C91-F1B5-6716-718E-07A66A58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25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FC7AF-92D4-64D5-1686-A28039BE0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D7B2B8-A858-9964-D1C2-6BC390A98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D34821-2A82-CA48-69E5-0972098E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56E6FB-60A8-E100-CB42-31AD724FA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54C3C4-F67C-E189-B151-D8A6F7272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7F71012-0242-8A10-1C61-E3C9C7E8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6FCE32-9F9D-5374-577F-1F837638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718364B-EF0A-60BA-FBFC-417EC2E8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87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57B2B-5E11-C101-B32B-00939583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8903D88-3FCD-58A7-2537-A5244F2E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4A246A-828F-3A83-C82E-4A03BE8E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C23C97-4241-7034-9BA5-42988F5F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96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B33099-BB65-7B54-AEE2-2EA6219E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24CCED-676A-C7FE-A22A-ADC22F3E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26B07D-D3B2-0521-40FC-BA92220C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8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B25F4-48BE-BF6B-EE2E-14EF0B0A1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6240BD-E303-1F63-C654-3186E6B8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102065-1F6A-0932-55F5-33481A1C3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B2410B-F94B-E954-EEF7-CDE28FE6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0A5DBE-B13E-20DF-2498-992BDAE5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4EC4F8-BE1B-A556-7FFB-25A2E408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11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AED32-4352-C607-F1CE-D4F3E37F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220457B-1BB5-6F79-FE41-F7B2F0D8E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CAC361-AA90-B50B-F283-3C7D7F3B8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DD92A8-E050-1AA0-179A-F52118F9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61C15E-D3D8-EBB0-F7FB-DF475A68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FC0489-A315-5C07-4597-9F5E0F21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04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A7F095-8FE4-5EE5-DB7D-4EF1C52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49350B-3F3E-E43E-8E82-A29DC8D43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BA5146-9E6F-25F7-6A1A-9BDB0D8C8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697BB-1737-4982-82C9-86E11EB6780E}" type="datetimeFigureOut">
              <a:rPr lang="it-IT" smtClean="0"/>
              <a:t>22/09/2024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ACA26B-BC28-7F91-237E-BB30F6A7D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7778C3-0946-E393-5868-8AA612911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B5BF3-6E61-4E17-AED8-2DE6AA92E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46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DC423C-699E-E2C5-B8A7-506C40CCA9DE}"/>
              </a:ext>
            </a:extLst>
          </p:cNvPr>
          <p:cNvSpPr txBox="1"/>
          <p:nvPr/>
        </p:nvSpPr>
        <p:spPr>
          <a:xfrm>
            <a:off x="838200" y="4242090"/>
            <a:ext cx="10515600" cy="12702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Fraternità</a:t>
            </a:r>
            <a:endParaRPr lang="en-US" sz="6600" b="1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Immagine 12" descr="Immagine che contiene dipinto, disegno, cielo, arte&#10;&#10;Descrizione generata automaticamente">
            <a:extLst>
              <a:ext uri="{FF2B5EF4-FFF2-40B4-BE49-F238E27FC236}">
                <a16:creationId xmlns:a16="http://schemas.microsoft.com/office/drawing/2014/main" id="{57DDD02E-541E-68D3-FCF6-36B1789DA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" b="-2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3" name="Immagine 2" descr="Immagine che contiene uccello, testo, uccello acquatico, becco&#10;&#10;Descrizione generata automaticamente">
            <a:extLst>
              <a:ext uri="{FF2B5EF4-FFF2-40B4-BE49-F238E27FC236}">
                <a16:creationId xmlns:a16="http://schemas.microsoft.com/office/drawing/2014/main" id="{3257E9DF-1788-1D5A-F2D9-8C10926E4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r="3" b="3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20" name="Immagine 19" descr="Immagine che contiene calzature, terreno, aria aperta, strumento di scrittura">
            <a:extLst>
              <a:ext uri="{FF2B5EF4-FFF2-40B4-BE49-F238E27FC236}">
                <a16:creationId xmlns:a16="http://schemas.microsoft.com/office/drawing/2014/main" id="{4EFFE0A6-9F08-1336-03DA-9DBF81AD4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7" b="1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33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arta, Prodotto di carta, Arti creative, arte&#10;&#10;Descrizione generata automaticamente">
            <a:extLst>
              <a:ext uri="{FF2B5EF4-FFF2-40B4-BE49-F238E27FC236}">
                <a16:creationId xmlns:a16="http://schemas.microsoft.com/office/drawing/2014/main" id="{5002C7EA-0EA4-56FE-4FAF-1DA95659DB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" r="1" b="122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B1381F-0772-1238-8BCB-FE486E691704}"/>
              </a:ext>
            </a:extLst>
          </p:cNvPr>
          <p:cNvSpPr txBox="1"/>
          <p:nvPr/>
        </p:nvSpPr>
        <p:spPr>
          <a:xfrm>
            <a:off x="708204" y="243495"/>
            <a:ext cx="5257800" cy="3957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Il </a:t>
            </a:r>
            <a:r>
              <a:rPr lang="en-US" sz="4000" dirty="0" err="1">
                <a:solidFill>
                  <a:srgbClr val="FFFFFF"/>
                </a:solidFill>
              </a:rPr>
              <a:t>Poliedro</a:t>
            </a:r>
            <a:r>
              <a:rPr lang="en-US" sz="4000" dirty="0">
                <a:solidFill>
                  <a:srgbClr val="FFFFFF"/>
                </a:solidFill>
              </a:rPr>
              <a:t> non è </a:t>
            </a:r>
            <a:r>
              <a:rPr lang="en-US" sz="4000" dirty="0" err="1">
                <a:solidFill>
                  <a:srgbClr val="FFFFFF"/>
                </a:solidFill>
              </a:rPr>
              <a:t>una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figura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geometrica</a:t>
            </a:r>
            <a:r>
              <a:rPr lang="en-US" sz="4000" dirty="0">
                <a:solidFill>
                  <a:srgbClr val="FFFFFF"/>
                </a:solidFill>
              </a:rPr>
              <a:t> facile.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Ma se </a:t>
            </a:r>
            <a:r>
              <a:rPr lang="en-US" sz="4000" dirty="0" err="1">
                <a:solidFill>
                  <a:srgbClr val="FFFFFF"/>
                </a:solidFill>
              </a:rPr>
              <a:t>una</a:t>
            </a:r>
            <a:r>
              <a:rPr lang="en-US" sz="4000" dirty="0">
                <a:solidFill>
                  <a:srgbClr val="FFFFFF"/>
                </a:solidFill>
              </a:rPr>
              <a:t> persona </a:t>
            </a:r>
            <a:r>
              <a:rPr lang="en-US" sz="4000" dirty="0" err="1">
                <a:solidFill>
                  <a:srgbClr val="FFFFFF"/>
                </a:solidFill>
              </a:rPr>
              <a:t>si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valorizza</a:t>
            </a:r>
            <a:r>
              <a:rPr lang="en-US" sz="4000" dirty="0">
                <a:solidFill>
                  <a:srgbClr val="FFFFFF"/>
                </a:solidFill>
              </a:rPr>
              <a:t> con Sapienza per </a:t>
            </a:r>
            <a:r>
              <a:rPr lang="en-US" sz="4000" dirty="0" err="1">
                <a:solidFill>
                  <a:srgbClr val="FFFFFF"/>
                </a:solidFill>
              </a:rPr>
              <a:t>ciò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che</a:t>
            </a:r>
            <a:r>
              <a:rPr lang="en-US" sz="4000" dirty="0">
                <a:solidFill>
                  <a:srgbClr val="FFFFFF"/>
                </a:solidFill>
              </a:rPr>
              <a:t> è, se ne </a:t>
            </a:r>
            <a:r>
              <a:rPr lang="en-US" sz="4000" dirty="0" err="1">
                <a:solidFill>
                  <a:srgbClr val="FFFFFF"/>
                </a:solidFill>
              </a:rPr>
              <a:t>può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ricavare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un’opera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d’arte</a:t>
            </a:r>
            <a:endParaRPr lang="en-US" sz="4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7" name="Immagine 6" descr="Immagine che contiene dipinto, arte, disegno, Arte moderna&#10;&#10;Descrizione generata automaticamente">
            <a:extLst>
              <a:ext uri="{FF2B5EF4-FFF2-40B4-BE49-F238E27FC236}">
                <a16:creationId xmlns:a16="http://schemas.microsoft.com/office/drawing/2014/main" id="{30C57553-1010-D41D-5457-91C8193AA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91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525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87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9BCA0E-83D4-1520-D4FB-55F097B9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94" y="4224938"/>
            <a:ext cx="6256964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…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affinché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radicati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fondati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nell'amore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possiate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comprendere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con tutti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santi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quale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la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larghezza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 </a:t>
            </a:r>
            <a:r>
              <a:rPr lang="en-US" sz="1800" b="0" i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lunghezza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la </a:t>
            </a:r>
            <a:r>
              <a:rPr lang="en-US" sz="18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profondità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l'altezza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 e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conoscere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l'amore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di Cristo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che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sopravanza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1800" b="0" i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ogni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conoscenza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….. (Ef 3,17-19)</a:t>
            </a: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 descr="Immagine che contiene aria aperta, spiaggia, natura, cielo&#10;&#10;Descrizione generata automaticamente">
            <a:extLst>
              <a:ext uri="{FF2B5EF4-FFF2-40B4-BE49-F238E27FC236}">
                <a16:creationId xmlns:a16="http://schemas.microsoft.com/office/drawing/2014/main" id="{43DA86D5-85A6-79DA-777E-46818F52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32" b="3"/>
          <a:stretch/>
        </p:blipFill>
        <p:spPr>
          <a:xfrm>
            <a:off x="4406845" y="4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5" name="Immagine 4" descr="Immagine che contiene vestiti, testo, giornale, persona&#10;&#10;Descrizione generata automaticamente">
            <a:extLst>
              <a:ext uri="{FF2B5EF4-FFF2-40B4-BE49-F238E27FC236}">
                <a16:creationId xmlns:a16="http://schemas.microsoft.com/office/drawing/2014/main" id="{7DA44F2D-200B-E264-BAB3-63BB7F42D7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01" r="15538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11" name="Immagine 10" descr="Immagine che contiene testo, poster, libro, grafica&#10;&#10;Descrizione generata automaticamente">
            <a:extLst>
              <a:ext uri="{FF2B5EF4-FFF2-40B4-BE49-F238E27FC236}">
                <a16:creationId xmlns:a16="http://schemas.microsoft.com/office/drawing/2014/main" id="{9B629A83-E687-0969-C77C-ACC5CB4DF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" r="1" b="1"/>
          <a:stretch/>
        </p:blipFill>
        <p:spPr>
          <a:xfrm>
            <a:off x="8653074" y="-3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00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vestiti, persona, bianco e nero, aria aperta&#10;&#10;Descrizione generata automaticamente">
            <a:extLst>
              <a:ext uri="{FF2B5EF4-FFF2-40B4-BE49-F238E27FC236}">
                <a16:creationId xmlns:a16="http://schemas.microsoft.com/office/drawing/2014/main" id="{97A00D40-538A-8C41-ED68-5138B035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1599CA-342A-D7D1-A883-EC3D74E32DB0}"/>
              </a:ext>
            </a:extLst>
          </p:cNvPr>
          <p:cNvSpPr txBox="1"/>
          <p:nvPr/>
        </p:nvSpPr>
        <p:spPr>
          <a:xfrm>
            <a:off x="699715" y="5635366"/>
            <a:ext cx="7091299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….prendendosi carico gli uni degli altri….vivendo l’incontro e la Comunione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Carattere, design, bianco&#10;&#10;Descrizione generata automaticamente">
            <a:extLst>
              <a:ext uri="{FF2B5EF4-FFF2-40B4-BE49-F238E27FC236}">
                <a16:creationId xmlns:a16="http://schemas.microsoft.com/office/drawing/2014/main" id="{4666326B-A837-D252-669C-68324B7C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8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D3E573C-3958-42CC-A225-6B8B07B0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37AE4E8-E01E-4FD9-89B2-91EF5C7DD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96758 w 12192000"/>
              <a:gd name="connsiteY0" fmla="*/ 10203 h 6858000"/>
              <a:gd name="connsiteX1" fmla="*/ 5392866 w 12192000"/>
              <a:gd name="connsiteY1" fmla="*/ 11426 h 6858000"/>
              <a:gd name="connsiteX2" fmla="*/ 5281815 w 12192000"/>
              <a:gd name="connsiteY2" fmla="*/ 43431 h 6858000"/>
              <a:gd name="connsiteX3" fmla="*/ 5060816 w 12192000"/>
              <a:gd name="connsiteY3" fmla="*/ 140336 h 6858000"/>
              <a:gd name="connsiteX4" fmla="*/ 5019170 w 12192000"/>
              <a:gd name="connsiteY4" fmla="*/ 180311 h 6858000"/>
              <a:gd name="connsiteX5" fmla="*/ 4674779 w 12192000"/>
              <a:gd name="connsiteY5" fmla="*/ 441672 h 6858000"/>
              <a:gd name="connsiteX6" fmla="*/ 4740661 w 12192000"/>
              <a:gd name="connsiteY6" fmla="*/ 497083 h 6858000"/>
              <a:gd name="connsiteX7" fmla="*/ 4618372 w 12192000"/>
              <a:gd name="connsiteY7" fmla="*/ 563372 h 6858000"/>
              <a:gd name="connsiteX8" fmla="*/ 4590828 w 12192000"/>
              <a:gd name="connsiteY8" fmla="*/ 591204 h 6858000"/>
              <a:gd name="connsiteX9" fmla="*/ 4614185 w 12192000"/>
              <a:gd name="connsiteY9" fmla="*/ 624601 h 6858000"/>
              <a:gd name="connsiteX10" fmla="*/ 4664862 w 12192000"/>
              <a:gd name="connsiteY10" fmla="*/ 647878 h 6858000"/>
              <a:gd name="connsiteX11" fmla="*/ 4732066 w 12192000"/>
              <a:gd name="connsiteY11" fmla="*/ 706829 h 6858000"/>
              <a:gd name="connsiteX12" fmla="*/ 4729423 w 12192000"/>
              <a:gd name="connsiteY12" fmla="*/ 752878 h 6858000"/>
              <a:gd name="connsiteX13" fmla="*/ 4689540 w 12192000"/>
              <a:gd name="connsiteY13" fmla="*/ 836372 h 6858000"/>
              <a:gd name="connsiteX14" fmla="*/ 4749475 w 12192000"/>
              <a:gd name="connsiteY14" fmla="*/ 923661 h 6858000"/>
              <a:gd name="connsiteX15" fmla="*/ 4780322 w 12192000"/>
              <a:gd name="connsiteY15" fmla="*/ 949468 h 6858000"/>
              <a:gd name="connsiteX16" fmla="*/ 4720828 w 12192000"/>
              <a:gd name="connsiteY16" fmla="*/ 958323 h 6858000"/>
              <a:gd name="connsiteX17" fmla="*/ 4700119 w 12192000"/>
              <a:gd name="connsiteY17" fmla="*/ 994757 h 6858000"/>
              <a:gd name="connsiteX18" fmla="*/ 4690862 w 12192000"/>
              <a:gd name="connsiteY18" fmla="*/ 1012975 h 6858000"/>
              <a:gd name="connsiteX19" fmla="*/ 4634676 w 12192000"/>
              <a:gd name="connsiteY19" fmla="*/ 1127083 h 6858000"/>
              <a:gd name="connsiteX20" fmla="*/ 4644152 w 12192000"/>
              <a:gd name="connsiteY20" fmla="*/ 1158961 h 6858000"/>
              <a:gd name="connsiteX21" fmla="*/ 4737797 w 12192000"/>
              <a:gd name="connsiteY21" fmla="*/ 1313047 h 6858000"/>
              <a:gd name="connsiteX22" fmla="*/ 4638204 w 12192000"/>
              <a:gd name="connsiteY22" fmla="*/ 1356058 h 6858000"/>
              <a:gd name="connsiteX23" fmla="*/ 4632253 w 12192000"/>
              <a:gd name="connsiteY23" fmla="*/ 1428925 h 6858000"/>
              <a:gd name="connsiteX24" fmla="*/ 4581575 w 12192000"/>
              <a:gd name="connsiteY24" fmla="*/ 1510395 h 6858000"/>
              <a:gd name="connsiteX25" fmla="*/ 4470084 w 12192000"/>
              <a:gd name="connsiteY25" fmla="*/ 1625011 h 6858000"/>
              <a:gd name="connsiteX26" fmla="*/ 4406845 w 12192000"/>
              <a:gd name="connsiteY26" fmla="*/ 1701926 h 6858000"/>
              <a:gd name="connsiteX27" fmla="*/ 4515913 w 12192000"/>
              <a:gd name="connsiteY27" fmla="*/ 1722418 h 6858000"/>
              <a:gd name="connsiteX28" fmla="*/ 4532879 w 12192000"/>
              <a:gd name="connsiteY28" fmla="*/ 1734311 h 6858000"/>
              <a:gd name="connsiteX29" fmla="*/ 4519880 w 12192000"/>
              <a:gd name="connsiteY29" fmla="*/ 1774792 h 6858000"/>
              <a:gd name="connsiteX30" fmla="*/ 4502473 w 12192000"/>
              <a:gd name="connsiteY30" fmla="*/ 1815024 h 6858000"/>
              <a:gd name="connsiteX31" fmla="*/ 4514592 w 12192000"/>
              <a:gd name="connsiteY31" fmla="*/ 1846649 h 6858000"/>
              <a:gd name="connsiteX32" fmla="*/ 4599644 w 12192000"/>
              <a:gd name="connsiteY32" fmla="*/ 1983529 h 6858000"/>
              <a:gd name="connsiteX33" fmla="*/ 4669490 w 12192000"/>
              <a:gd name="connsiteY33" fmla="*/ 2037925 h 6858000"/>
              <a:gd name="connsiteX34" fmla="*/ 4828575 w 12192000"/>
              <a:gd name="connsiteY34" fmla="*/ 2285118 h 6858000"/>
              <a:gd name="connsiteX35" fmla="*/ 4878593 w 12192000"/>
              <a:gd name="connsiteY35" fmla="*/ 2365322 h 6858000"/>
              <a:gd name="connsiteX36" fmla="*/ 4841575 w 12192000"/>
              <a:gd name="connsiteY36" fmla="*/ 2393659 h 6858000"/>
              <a:gd name="connsiteX37" fmla="*/ 4912527 w 12192000"/>
              <a:gd name="connsiteY37" fmla="*/ 2477660 h 6858000"/>
              <a:gd name="connsiteX38" fmla="*/ 4996035 w 12192000"/>
              <a:gd name="connsiteY38" fmla="*/ 2571021 h 6858000"/>
              <a:gd name="connsiteX39" fmla="*/ 5017848 w 12192000"/>
              <a:gd name="connsiteY39" fmla="*/ 2595818 h 6858000"/>
              <a:gd name="connsiteX40" fmla="*/ 6739364 w 12192000"/>
              <a:gd name="connsiteY40" fmla="*/ 3428225 h 6858000"/>
              <a:gd name="connsiteX41" fmla="*/ 7193263 w 12192000"/>
              <a:gd name="connsiteY41" fmla="*/ 3305514 h 6858000"/>
              <a:gd name="connsiteX42" fmla="*/ 7372843 w 12192000"/>
              <a:gd name="connsiteY42" fmla="*/ 3210130 h 6858000"/>
              <a:gd name="connsiteX43" fmla="*/ 7602877 w 12192000"/>
              <a:gd name="connsiteY43" fmla="*/ 3057057 h 6858000"/>
              <a:gd name="connsiteX44" fmla="*/ 7848777 w 12192000"/>
              <a:gd name="connsiteY44" fmla="*/ 2933840 h 6858000"/>
              <a:gd name="connsiteX45" fmla="*/ 7932507 w 12192000"/>
              <a:gd name="connsiteY45" fmla="*/ 2820997 h 6858000"/>
              <a:gd name="connsiteX46" fmla="*/ 7961812 w 12192000"/>
              <a:gd name="connsiteY46" fmla="*/ 2789372 h 6858000"/>
              <a:gd name="connsiteX47" fmla="*/ 8035185 w 12192000"/>
              <a:gd name="connsiteY47" fmla="*/ 2748129 h 6858000"/>
              <a:gd name="connsiteX48" fmla="*/ 8163202 w 12192000"/>
              <a:gd name="connsiteY48" fmla="*/ 2659069 h 6858000"/>
              <a:gd name="connsiteX49" fmla="*/ 8116270 w 12192000"/>
              <a:gd name="connsiteY49" fmla="*/ 2638828 h 6858000"/>
              <a:gd name="connsiteX50" fmla="*/ 7981202 w 12192000"/>
              <a:gd name="connsiteY50" fmla="*/ 2692720 h 6858000"/>
              <a:gd name="connsiteX51" fmla="*/ 7882928 w 12192000"/>
              <a:gd name="connsiteY51" fmla="*/ 2707140 h 6858000"/>
              <a:gd name="connsiteX52" fmla="*/ 8021303 w 12192000"/>
              <a:gd name="connsiteY52" fmla="*/ 2613022 h 6858000"/>
              <a:gd name="connsiteX53" fmla="*/ 8155270 w 12192000"/>
              <a:gd name="connsiteY53" fmla="*/ 2490563 h 6858000"/>
              <a:gd name="connsiteX54" fmla="*/ 8051930 w 12192000"/>
              <a:gd name="connsiteY54" fmla="*/ 2514093 h 6858000"/>
              <a:gd name="connsiteX55" fmla="*/ 8047523 w 12192000"/>
              <a:gd name="connsiteY55" fmla="*/ 2497647 h 6858000"/>
              <a:gd name="connsiteX56" fmla="*/ 8136981 w 12192000"/>
              <a:gd name="connsiteY56" fmla="*/ 2351913 h 6858000"/>
              <a:gd name="connsiteX57" fmla="*/ 8181271 w 12192000"/>
              <a:gd name="connsiteY57" fmla="*/ 2293214 h 6858000"/>
              <a:gd name="connsiteX58" fmla="*/ 8380457 w 12192000"/>
              <a:gd name="connsiteY58" fmla="*/ 2116360 h 6858000"/>
              <a:gd name="connsiteX59" fmla="*/ 8191404 w 12192000"/>
              <a:gd name="connsiteY59" fmla="*/ 2195300 h 6858000"/>
              <a:gd name="connsiteX60" fmla="*/ 8386627 w 12192000"/>
              <a:gd name="connsiteY60" fmla="*/ 2023250 h 6858000"/>
              <a:gd name="connsiteX61" fmla="*/ 8481372 w 12192000"/>
              <a:gd name="connsiteY61" fmla="*/ 1959745 h 6858000"/>
              <a:gd name="connsiteX62" fmla="*/ 8505390 w 12192000"/>
              <a:gd name="connsiteY62" fmla="*/ 1922299 h 6858000"/>
              <a:gd name="connsiteX63" fmla="*/ 8463305 w 12192000"/>
              <a:gd name="connsiteY63" fmla="*/ 1914202 h 6858000"/>
              <a:gd name="connsiteX64" fmla="*/ 8334185 w 12192000"/>
              <a:gd name="connsiteY64" fmla="*/ 1928626 h 6858000"/>
              <a:gd name="connsiteX65" fmla="*/ 8493491 w 12192000"/>
              <a:gd name="connsiteY65" fmla="*/ 1812998 h 6858000"/>
              <a:gd name="connsiteX66" fmla="*/ 8374066 w 12192000"/>
              <a:gd name="connsiteY66" fmla="*/ 1830708 h 6858000"/>
              <a:gd name="connsiteX67" fmla="*/ 8339694 w 12192000"/>
              <a:gd name="connsiteY67" fmla="*/ 1785166 h 6858000"/>
              <a:gd name="connsiteX68" fmla="*/ 8284168 w 12192000"/>
              <a:gd name="connsiteY68" fmla="*/ 1711540 h 6858000"/>
              <a:gd name="connsiteX69" fmla="*/ 8245831 w 12192000"/>
              <a:gd name="connsiteY69" fmla="*/ 1670552 h 6858000"/>
              <a:gd name="connsiteX70" fmla="*/ 8229745 w 12192000"/>
              <a:gd name="connsiteY70" fmla="*/ 1541517 h 6858000"/>
              <a:gd name="connsiteX71" fmla="*/ 8262796 w 12192000"/>
              <a:gd name="connsiteY71" fmla="*/ 1400336 h 6858000"/>
              <a:gd name="connsiteX72" fmla="*/ 8352254 w 12192000"/>
              <a:gd name="connsiteY72" fmla="*/ 1328987 h 6858000"/>
              <a:gd name="connsiteX73" fmla="*/ 8326473 w 12192000"/>
              <a:gd name="connsiteY73" fmla="*/ 1248781 h 6858000"/>
              <a:gd name="connsiteX74" fmla="*/ 8136099 w 12192000"/>
              <a:gd name="connsiteY74" fmla="*/ 1297360 h 6858000"/>
              <a:gd name="connsiteX75" fmla="*/ 8420998 w 12192000"/>
              <a:gd name="connsiteY75" fmla="*/ 1106336 h 6858000"/>
              <a:gd name="connsiteX76" fmla="*/ 8373186 w 12192000"/>
              <a:gd name="connsiteY76" fmla="*/ 1096722 h 6858000"/>
              <a:gd name="connsiteX77" fmla="*/ 8375169 w 12192000"/>
              <a:gd name="connsiteY77" fmla="*/ 1081794 h 6858000"/>
              <a:gd name="connsiteX78" fmla="*/ 8372084 w 12192000"/>
              <a:gd name="connsiteY78" fmla="*/ 989950 h 6858000"/>
              <a:gd name="connsiteX79" fmla="*/ 8364151 w 12192000"/>
              <a:gd name="connsiteY79" fmla="*/ 947697 h 6858000"/>
              <a:gd name="connsiteX80" fmla="*/ 8376711 w 12192000"/>
              <a:gd name="connsiteY80" fmla="*/ 899118 h 6858000"/>
              <a:gd name="connsiteX81" fmla="*/ 8162981 w 12192000"/>
              <a:gd name="connsiteY81" fmla="*/ 918094 h 6858000"/>
              <a:gd name="connsiteX82" fmla="*/ 8069999 w 12192000"/>
              <a:gd name="connsiteY82" fmla="*/ 906961 h 6858000"/>
              <a:gd name="connsiteX83" fmla="*/ 7907827 w 12192000"/>
              <a:gd name="connsiteY83" fmla="*/ 903926 h 6858000"/>
              <a:gd name="connsiteX84" fmla="*/ 7832692 w 12192000"/>
              <a:gd name="connsiteY84" fmla="*/ 913287 h 6858000"/>
              <a:gd name="connsiteX85" fmla="*/ 7768573 w 12192000"/>
              <a:gd name="connsiteY85" fmla="*/ 901144 h 6858000"/>
              <a:gd name="connsiteX86" fmla="*/ 7830048 w 12192000"/>
              <a:gd name="connsiteY86" fmla="*/ 843963 h 6858000"/>
              <a:gd name="connsiteX87" fmla="*/ 7916642 w 12192000"/>
              <a:gd name="connsiteY87" fmla="*/ 844721 h 6858000"/>
              <a:gd name="connsiteX88" fmla="*/ 7978337 w 12192000"/>
              <a:gd name="connsiteY88" fmla="*/ 807530 h 6858000"/>
              <a:gd name="connsiteX89" fmla="*/ 8037167 w 12192000"/>
              <a:gd name="connsiteY89" fmla="*/ 740226 h 6858000"/>
              <a:gd name="connsiteX90" fmla="*/ 8244728 w 12192000"/>
              <a:gd name="connsiteY90" fmla="*/ 632950 h 6858000"/>
              <a:gd name="connsiteX91" fmla="*/ 8282626 w 12192000"/>
              <a:gd name="connsiteY91" fmla="*/ 592216 h 6858000"/>
              <a:gd name="connsiteX92" fmla="*/ 7689250 w 12192000"/>
              <a:gd name="connsiteY92" fmla="*/ 747818 h 6858000"/>
              <a:gd name="connsiteX93" fmla="*/ 7872573 w 12192000"/>
              <a:gd name="connsiteY93" fmla="*/ 682541 h 6858000"/>
              <a:gd name="connsiteX94" fmla="*/ 7748521 w 12192000"/>
              <a:gd name="connsiteY94" fmla="*/ 694433 h 6858000"/>
              <a:gd name="connsiteX95" fmla="*/ 7679775 w 12192000"/>
              <a:gd name="connsiteY95" fmla="*/ 650662 h 6858000"/>
              <a:gd name="connsiteX96" fmla="*/ 7680657 w 12192000"/>
              <a:gd name="connsiteY96" fmla="*/ 638264 h 6858000"/>
              <a:gd name="connsiteX97" fmla="*/ 7731115 w 12192000"/>
              <a:gd name="connsiteY97" fmla="*/ 597528 h 6858000"/>
              <a:gd name="connsiteX98" fmla="*/ 7760642 w 12192000"/>
              <a:gd name="connsiteY98" fmla="*/ 571216 h 6858000"/>
              <a:gd name="connsiteX99" fmla="*/ 7841505 w 12192000"/>
              <a:gd name="connsiteY99" fmla="*/ 476336 h 6858000"/>
              <a:gd name="connsiteX100" fmla="*/ 7783776 w 12192000"/>
              <a:gd name="connsiteY100" fmla="*/ 466216 h 6858000"/>
              <a:gd name="connsiteX101" fmla="*/ 7762403 w 12192000"/>
              <a:gd name="connsiteY101" fmla="*/ 446481 h 6858000"/>
              <a:gd name="connsiteX102" fmla="*/ 7778488 w 12192000"/>
              <a:gd name="connsiteY102" fmla="*/ 418650 h 6858000"/>
              <a:gd name="connsiteX103" fmla="*/ 7957184 w 12192000"/>
              <a:gd name="connsiteY103" fmla="*/ 333131 h 6858000"/>
              <a:gd name="connsiteX104" fmla="*/ 7971064 w 12192000"/>
              <a:gd name="connsiteY104" fmla="*/ 266841 h 6858000"/>
              <a:gd name="connsiteX105" fmla="*/ 7937572 w 12192000"/>
              <a:gd name="connsiteY105" fmla="*/ 256975 h 6858000"/>
              <a:gd name="connsiteX106" fmla="*/ 7898573 w 12192000"/>
              <a:gd name="connsiteY106" fmla="*/ 261528 h 6858000"/>
              <a:gd name="connsiteX107" fmla="*/ 7929642 w 12192000"/>
              <a:gd name="connsiteY107" fmla="*/ 209408 h 6858000"/>
              <a:gd name="connsiteX108" fmla="*/ 8056117 w 12192000"/>
              <a:gd name="connsiteY108" fmla="*/ 156782 h 6858000"/>
              <a:gd name="connsiteX109" fmla="*/ 8025270 w 12192000"/>
              <a:gd name="connsiteY109" fmla="*/ 108457 h 6858000"/>
              <a:gd name="connsiteX110" fmla="*/ 8167695 w 12192000"/>
              <a:gd name="connsiteY110" fmla="*/ 35609 h 6858000"/>
              <a:gd name="connsiteX111" fmla="*/ 8251347 w 12192000"/>
              <a:gd name="connsiteY111" fmla="*/ 10203 h 6858000"/>
              <a:gd name="connsiteX112" fmla="*/ 0 w 12192000"/>
              <a:gd name="connsiteY112" fmla="*/ 0 h 6858000"/>
              <a:gd name="connsiteX113" fmla="*/ 12192000 w 12192000"/>
              <a:gd name="connsiteY113" fmla="*/ 0 h 6858000"/>
              <a:gd name="connsiteX114" fmla="*/ 12192000 w 12192000"/>
              <a:gd name="connsiteY114" fmla="*/ 10202 h 6858000"/>
              <a:gd name="connsiteX115" fmla="*/ 10023511 w 12192000"/>
              <a:gd name="connsiteY115" fmla="*/ 10202 h 6858000"/>
              <a:gd name="connsiteX116" fmla="*/ 10081290 w 12192000"/>
              <a:gd name="connsiteY116" fmla="*/ 46954 h 6858000"/>
              <a:gd name="connsiteX117" fmla="*/ 10208104 w 12192000"/>
              <a:gd name="connsiteY117" fmla="*/ 121978 h 6858000"/>
              <a:gd name="connsiteX118" fmla="*/ 9887339 w 12192000"/>
              <a:gd name="connsiteY118" fmla="*/ 204920 h 6858000"/>
              <a:gd name="connsiteX119" fmla="*/ 9575589 w 12192000"/>
              <a:gd name="connsiteY119" fmla="*/ 322144 h 6858000"/>
              <a:gd name="connsiteX120" fmla="*/ 9516842 w 12192000"/>
              <a:gd name="connsiteY120" fmla="*/ 370501 h 6858000"/>
              <a:gd name="connsiteX121" fmla="*/ 9031031 w 12192000"/>
              <a:gd name="connsiteY121" fmla="*/ 686665 h 6858000"/>
              <a:gd name="connsiteX122" fmla="*/ 9123967 w 12192000"/>
              <a:gd name="connsiteY122" fmla="*/ 753695 h 6858000"/>
              <a:gd name="connsiteX123" fmla="*/ 8951461 w 12192000"/>
              <a:gd name="connsiteY123" fmla="*/ 833883 h 6858000"/>
              <a:gd name="connsiteX124" fmla="*/ 8912607 w 12192000"/>
              <a:gd name="connsiteY124" fmla="*/ 867550 h 6858000"/>
              <a:gd name="connsiteX125" fmla="*/ 8945555 w 12192000"/>
              <a:gd name="connsiteY125" fmla="*/ 907951 h 6858000"/>
              <a:gd name="connsiteX126" fmla="*/ 9017042 w 12192000"/>
              <a:gd name="connsiteY126" fmla="*/ 936109 h 6858000"/>
              <a:gd name="connsiteX127" fmla="*/ 9111842 w 12192000"/>
              <a:gd name="connsiteY127" fmla="*/ 1007420 h 6858000"/>
              <a:gd name="connsiteX128" fmla="*/ 9108115 w 12192000"/>
              <a:gd name="connsiteY128" fmla="*/ 1063124 h 6858000"/>
              <a:gd name="connsiteX129" fmla="*/ 9051854 w 12192000"/>
              <a:gd name="connsiteY129" fmla="*/ 1164126 h 6858000"/>
              <a:gd name="connsiteX130" fmla="*/ 9136399 w 12192000"/>
              <a:gd name="connsiteY130" fmla="*/ 1269719 h 6858000"/>
              <a:gd name="connsiteX131" fmla="*/ 9179914 w 12192000"/>
              <a:gd name="connsiteY131" fmla="*/ 1300937 h 6858000"/>
              <a:gd name="connsiteX132" fmla="*/ 9095990 w 12192000"/>
              <a:gd name="connsiteY132" fmla="*/ 1311649 h 6858000"/>
              <a:gd name="connsiteX133" fmla="*/ 9066775 w 12192000"/>
              <a:gd name="connsiteY133" fmla="*/ 1355722 h 6858000"/>
              <a:gd name="connsiteX134" fmla="*/ 9053719 w 12192000"/>
              <a:gd name="connsiteY134" fmla="*/ 1377759 h 6858000"/>
              <a:gd name="connsiteX135" fmla="*/ 8974460 w 12192000"/>
              <a:gd name="connsiteY135" fmla="*/ 1515794 h 6858000"/>
              <a:gd name="connsiteX136" fmla="*/ 8987827 w 12192000"/>
              <a:gd name="connsiteY136" fmla="*/ 1554357 h 6858000"/>
              <a:gd name="connsiteX137" fmla="*/ 9119926 w 12192000"/>
              <a:gd name="connsiteY137" fmla="*/ 1740752 h 6858000"/>
              <a:gd name="connsiteX138" fmla="*/ 8979435 w 12192000"/>
              <a:gd name="connsiteY138" fmla="*/ 1792782 h 6858000"/>
              <a:gd name="connsiteX139" fmla="*/ 8971042 w 12192000"/>
              <a:gd name="connsiteY139" fmla="*/ 1880927 h 6858000"/>
              <a:gd name="connsiteX140" fmla="*/ 8899553 w 12192000"/>
              <a:gd name="connsiteY140" fmla="*/ 1979481 h 6858000"/>
              <a:gd name="connsiteX141" fmla="*/ 8742279 w 12192000"/>
              <a:gd name="connsiteY141" fmla="*/ 2118129 h 6858000"/>
              <a:gd name="connsiteX142" fmla="*/ 8653074 w 12192000"/>
              <a:gd name="connsiteY142" fmla="*/ 2211172 h 6858000"/>
              <a:gd name="connsiteX143" fmla="*/ 8806929 w 12192000"/>
              <a:gd name="connsiteY143" fmla="*/ 2235961 h 6858000"/>
              <a:gd name="connsiteX144" fmla="*/ 8830862 w 12192000"/>
              <a:gd name="connsiteY144" fmla="*/ 2250347 h 6858000"/>
              <a:gd name="connsiteX145" fmla="*/ 8812524 w 12192000"/>
              <a:gd name="connsiteY145" fmla="*/ 2299317 h 6858000"/>
              <a:gd name="connsiteX146" fmla="*/ 8787969 w 12192000"/>
              <a:gd name="connsiteY146" fmla="*/ 2347984 h 6858000"/>
              <a:gd name="connsiteX147" fmla="*/ 8805064 w 12192000"/>
              <a:gd name="connsiteY147" fmla="*/ 2386240 h 6858000"/>
              <a:gd name="connsiteX148" fmla="*/ 8925043 w 12192000"/>
              <a:gd name="connsiteY148" fmla="*/ 2551822 h 6858000"/>
              <a:gd name="connsiteX149" fmla="*/ 9023571 w 12192000"/>
              <a:gd name="connsiteY149" fmla="*/ 2617624 h 6858000"/>
              <a:gd name="connsiteX150" fmla="*/ 9247982 w 12192000"/>
              <a:gd name="connsiteY150" fmla="*/ 2916649 h 6858000"/>
              <a:gd name="connsiteX151" fmla="*/ 9318539 w 12192000"/>
              <a:gd name="connsiteY151" fmla="*/ 3013671 h 6858000"/>
              <a:gd name="connsiteX152" fmla="*/ 9266320 w 12192000"/>
              <a:gd name="connsiteY152" fmla="*/ 3047949 h 6858000"/>
              <a:gd name="connsiteX153" fmla="*/ 9366406 w 12192000"/>
              <a:gd name="connsiteY153" fmla="*/ 3149564 h 6858000"/>
              <a:gd name="connsiteX154" fmla="*/ 9484207 w 12192000"/>
              <a:gd name="connsiteY154" fmla="*/ 3262501 h 6858000"/>
              <a:gd name="connsiteX155" fmla="*/ 9514977 w 12192000"/>
              <a:gd name="connsiteY155" fmla="*/ 3292497 h 6858000"/>
              <a:gd name="connsiteX156" fmla="*/ 11943411 w 12192000"/>
              <a:gd name="connsiteY156" fmla="*/ 4299446 h 6858000"/>
              <a:gd name="connsiteX157" fmla="*/ 12108408 w 12192000"/>
              <a:gd name="connsiteY157" fmla="*/ 4283397 h 6858000"/>
              <a:gd name="connsiteX158" fmla="*/ 12192000 w 12192000"/>
              <a:gd name="connsiteY158" fmla="*/ 4266564 h 6858000"/>
              <a:gd name="connsiteX159" fmla="*/ 12192000 w 12192000"/>
              <a:gd name="connsiteY159" fmla="*/ 6858000 h 6858000"/>
              <a:gd name="connsiteX160" fmla="*/ 0 w 12192000"/>
              <a:gd name="connsiteY160" fmla="*/ 6858000 h 6858000"/>
              <a:gd name="connsiteX161" fmla="*/ 0 w 12192000"/>
              <a:gd name="connsiteY161" fmla="*/ 6205082 h 6858000"/>
              <a:gd name="connsiteX162" fmla="*/ 31834 w 12192000"/>
              <a:gd name="connsiteY162" fmla="*/ 6211531 h 6858000"/>
              <a:gd name="connsiteX163" fmla="*/ 247714 w 12192000"/>
              <a:gd name="connsiteY163" fmla="*/ 6232657 h 6858000"/>
              <a:gd name="connsiteX164" fmla="*/ 3425038 w 12192000"/>
              <a:gd name="connsiteY164" fmla="*/ 4907153 h 6858000"/>
              <a:gd name="connsiteX165" fmla="*/ 3465296 w 12192000"/>
              <a:gd name="connsiteY165" fmla="*/ 4867667 h 6858000"/>
              <a:gd name="connsiteX166" fmla="*/ 3619425 w 12192000"/>
              <a:gd name="connsiteY166" fmla="*/ 4719002 h 6858000"/>
              <a:gd name="connsiteX167" fmla="*/ 3750377 w 12192000"/>
              <a:gd name="connsiteY167" fmla="*/ 4585241 h 6858000"/>
              <a:gd name="connsiteX168" fmla="*/ 3682054 w 12192000"/>
              <a:gd name="connsiteY168" fmla="*/ 4540118 h 6858000"/>
              <a:gd name="connsiteX169" fmla="*/ 3774370 w 12192000"/>
              <a:gd name="connsiteY169" fmla="*/ 4412403 h 6858000"/>
              <a:gd name="connsiteX170" fmla="*/ 4067986 w 12192000"/>
              <a:gd name="connsiteY170" fmla="*/ 4018780 h 6858000"/>
              <a:gd name="connsiteX171" fmla="*/ 4196899 w 12192000"/>
              <a:gd name="connsiteY171" fmla="*/ 3932160 h 6858000"/>
              <a:gd name="connsiteX172" fmla="*/ 4353877 w 12192000"/>
              <a:gd name="connsiteY172" fmla="*/ 3714196 h 6858000"/>
              <a:gd name="connsiteX173" fmla="*/ 4376244 w 12192000"/>
              <a:gd name="connsiteY173" fmla="*/ 3663837 h 6858000"/>
              <a:gd name="connsiteX174" fmla="*/ 4344116 w 12192000"/>
              <a:gd name="connsiteY174" fmla="*/ 3599773 h 6858000"/>
              <a:gd name="connsiteX175" fmla="*/ 4320122 w 12192000"/>
              <a:gd name="connsiteY175" fmla="*/ 3535311 h 6858000"/>
              <a:gd name="connsiteX176" fmla="*/ 4351436 w 12192000"/>
              <a:gd name="connsiteY176" fmla="*/ 3516374 h 6858000"/>
              <a:gd name="connsiteX177" fmla="*/ 4552738 w 12192000"/>
              <a:gd name="connsiteY177" fmla="*/ 3483742 h 6858000"/>
              <a:gd name="connsiteX178" fmla="*/ 4436023 w 12192000"/>
              <a:gd name="connsiteY178" fmla="*/ 3361265 h 6858000"/>
              <a:gd name="connsiteX179" fmla="*/ 4230249 w 12192000"/>
              <a:gd name="connsiteY179" fmla="*/ 3178754 h 6858000"/>
              <a:gd name="connsiteX180" fmla="*/ 4136714 w 12192000"/>
              <a:gd name="connsiteY180" fmla="*/ 3049023 h 6858000"/>
              <a:gd name="connsiteX181" fmla="*/ 4125732 w 12192000"/>
              <a:gd name="connsiteY181" fmla="*/ 2932992 h 6858000"/>
              <a:gd name="connsiteX182" fmla="*/ 3941916 w 12192000"/>
              <a:gd name="connsiteY182" fmla="*/ 2864502 h 6858000"/>
              <a:gd name="connsiteX183" fmla="*/ 4114752 w 12192000"/>
              <a:gd name="connsiteY183" fmla="*/ 2619140 h 6858000"/>
              <a:gd name="connsiteX184" fmla="*/ 4132241 w 12192000"/>
              <a:gd name="connsiteY184" fmla="*/ 2568377 h 6858000"/>
              <a:gd name="connsiteX185" fmla="*/ 4028540 w 12192000"/>
              <a:gd name="connsiteY185" fmla="*/ 2386674 h 6858000"/>
              <a:gd name="connsiteX186" fmla="*/ 4011458 w 12192000"/>
              <a:gd name="connsiteY186" fmla="*/ 2357665 h 6858000"/>
              <a:gd name="connsiteX187" fmla="*/ 3973233 w 12192000"/>
              <a:gd name="connsiteY187" fmla="*/ 2299649 h 6858000"/>
              <a:gd name="connsiteX188" fmla="*/ 3863429 w 12192000"/>
              <a:gd name="connsiteY188" fmla="*/ 2285548 h 6858000"/>
              <a:gd name="connsiteX189" fmla="*/ 3920363 w 12192000"/>
              <a:gd name="connsiteY189" fmla="*/ 2244454 h 6858000"/>
              <a:gd name="connsiteX190" fmla="*/ 4030981 w 12192000"/>
              <a:gd name="connsiteY190" fmla="*/ 2105456 h 6858000"/>
              <a:gd name="connsiteX191" fmla="*/ 3957370 w 12192000"/>
              <a:gd name="connsiteY191" fmla="*/ 1972502 h 6858000"/>
              <a:gd name="connsiteX192" fmla="*/ 3952493 w 12192000"/>
              <a:gd name="connsiteY192" fmla="*/ 1899176 h 6858000"/>
              <a:gd name="connsiteX193" fmla="*/ 4076527 w 12192000"/>
              <a:gd name="connsiteY193" fmla="*/ 1805304 h 6858000"/>
              <a:gd name="connsiteX194" fmla="*/ 4170061 w 12192000"/>
              <a:gd name="connsiteY194" fmla="*/ 1768238 h 6858000"/>
              <a:gd name="connsiteX195" fmla="*/ 4213168 w 12192000"/>
              <a:gd name="connsiteY195" fmla="*/ 1715057 h 6858000"/>
              <a:gd name="connsiteX196" fmla="*/ 4162334 w 12192000"/>
              <a:gd name="connsiteY196" fmla="*/ 1670739 h 6858000"/>
              <a:gd name="connsiteX197" fmla="*/ 3936629 w 12192000"/>
              <a:gd name="connsiteY197" fmla="*/ 1565182 h 6858000"/>
              <a:gd name="connsiteX198" fmla="*/ 4058225 w 12192000"/>
              <a:gd name="connsiteY198" fmla="*/ 1476947 h 6858000"/>
              <a:gd name="connsiteX199" fmla="*/ 3422598 w 12192000"/>
              <a:gd name="connsiteY199" fmla="*/ 1060763 h 6858000"/>
              <a:gd name="connsiteX200" fmla="*/ 3345734 w 12192000"/>
              <a:gd name="connsiteY200" fmla="*/ 997107 h 6858000"/>
              <a:gd name="connsiteX201" fmla="*/ 2937846 w 12192000"/>
              <a:gd name="connsiteY201" fmla="*/ 842798 h 6858000"/>
              <a:gd name="connsiteX202" fmla="*/ 2518162 w 12192000"/>
              <a:gd name="connsiteY202" fmla="*/ 733618 h 6858000"/>
              <a:gd name="connsiteX203" fmla="*/ 2809744 w 12192000"/>
              <a:gd name="connsiteY203" fmla="*/ 503164 h 6858000"/>
              <a:gd name="connsiteX204" fmla="*/ 2364438 w 12192000"/>
              <a:gd name="connsiteY204" fmla="*/ 449579 h 6858000"/>
              <a:gd name="connsiteX205" fmla="*/ 2320927 w 12192000"/>
              <a:gd name="connsiteY205" fmla="*/ 451191 h 6858000"/>
              <a:gd name="connsiteX206" fmla="*/ 1446580 w 12192000"/>
              <a:gd name="connsiteY206" fmla="*/ 415735 h 6858000"/>
              <a:gd name="connsiteX207" fmla="*/ 193217 w 12192000"/>
              <a:gd name="connsiteY207" fmla="*/ 298092 h 6858000"/>
              <a:gd name="connsiteX208" fmla="*/ 0 w 12192000"/>
              <a:gd name="connsiteY208" fmla="*/ 2876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12192000" h="6858000">
                <a:moveTo>
                  <a:pt x="5396758" y="10203"/>
                </a:moveTo>
                <a:lnTo>
                  <a:pt x="5392866" y="11426"/>
                </a:lnTo>
                <a:cubicBezTo>
                  <a:pt x="5355355" y="23128"/>
                  <a:pt x="5318722" y="34070"/>
                  <a:pt x="5281815" y="43431"/>
                </a:cubicBezTo>
                <a:cubicBezTo>
                  <a:pt x="5203593" y="63166"/>
                  <a:pt x="5137272" y="116553"/>
                  <a:pt x="5060816" y="140336"/>
                </a:cubicBezTo>
                <a:cubicBezTo>
                  <a:pt x="5044508" y="145397"/>
                  <a:pt x="5024899" y="163107"/>
                  <a:pt x="5019170" y="180311"/>
                </a:cubicBezTo>
                <a:cubicBezTo>
                  <a:pt x="5000662" y="235975"/>
                  <a:pt x="4631152" y="392084"/>
                  <a:pt x="4674779" y="441672"/>
                </a:cubicBezTo>
                <a:cubicBezTo>
                  <a:pt x="4692846" y="462167"/>
                  <a:pt x="4716202" y="476842"/>
                  <a:pt x="4740661" y="497083"/>
                </a:cubicBezTo>
                <a:cubicBezTo>
                  <a:pt x="4703862" y="535288"/>
                  <a:pt x="4662440" y="551987"/>
                  <a:pt x="4618372" y="563372"/>
                </a:cubicBezTo>
                <a:cubicBezTo>
                  <a:pt x="4605150" y="566914"/>
                  <a:pt x="4592151" y="573998"/>
                  <a:pt x="4590828" y="591204"/>
                </a:cubicBezTo>
                <a:cubicBezTo>
                  <a:pt x="4589507" y="609167"/>
                  <a:pt x="4602948" y="616250"/>
                  <a:pt x="4614185" y="624601"/>
                </a:cubicBezTo>
                <a:cubicBezTo>
                  <a:pt x="4629828" y="636238"/>
                  <a:pt x="4645032" y="646361"/>
                  <a:pt x="4664862" y="647878"/>
                </a:cubicBezTo>
                <a:cubicBezTo>
                  <a:pt x="4697474" y="650156"/>
                  <a:pt x="4713117" y="682541"/>
                  <a:pt x="4732066" y="706829"/>
                </a:cubicBezTo>
                <a:cubicBezTo>
                  <a:pt x="4742642" y="720492"/>
                  <a:pt x="4747931" y="748069"/>
                  <a:pt x="4729423" y="752878"/>
                </a:cubicBezTo>
                <a:cubicBezTo>
                  <a:pt x="4684915" y="764517"/>
                  <a:pt x="4688440" y="798167"/>
                  <a:pt x="4689540" y="836372"/>
                </a:cubicBezTo>
                <a:cubicBezTo>
                  <a:pt x="4691083" y="883686"/>
                  <a:pt x="4717306" y="905443"/>
                  <a:pt x="4749475" y="923661"/>
                </a:cubicBezTo>
                <a:cubicBezTo>
                  <a:pt x="4760491" y="929986"/>
                  <a:pt x="4776134" y="929733"/>
                  <a:pt x="4780322" y="949468"/>
                </a:cubicBezTo>
                <a:cubicBezTo>
                  <a:pt x="4762254" y="968191"/>
                  <a:pt x="4740220" y="953012"/>
                  <a:pt x="4720828" y="958323"/>
                </a:cubicBezTo>
                <a:cubicBezTo>
                  <a:pt x="4704745" y="962624"/>
                  <a:pt x="4678083" y="960348"/>
                  <a:pt x="4700119" y="994757"/>
                </a:cubicBezTo>
                <a:cubicBezTo>
                  <a:pt x="4706508" y="1004624"/>
                  <a:pt x="4699016" y="1012216"/>
                  <a:pt x="4690862" y="1012975"/>
                </a:cubicBezTo>
                <a:cubicBezTo>
                  <a:pt x="4625643" y="1020817"/>
                  <a:pt x="4655609" y="1090397"/>
                  <a:pt x="4634676" y="1127083"/>
                </a:cubicBezTo>
                <a:cubicBezTo>
                  <a:pt x="4628948" y="1137203"/>
                  <a:pt x="4635118" y="1154661"/>
                  <a:pt x="4644152" y="1158961"/>
                </a:cubicBezTo>
                <a:cubicBezTo>
                  <a:pt x="4701880" y="1187300"/>
                  <a:pt x="4709813" y="1254854"/>
                  <a:pt x="4737797" y="1313047"/>
                </a:cubicBezTo>
                <a:cubicBezTo>
                  <a:pt x="4707388" y="1336070"/>
                  <a:pt x="4671033" y="1341130"/>
                  <a:pt x="4638204" y="1356058"/>
                </a:cubicBezTo>
                <a:cubicBezTo>
                  <a:pt x="4604049" y="1371745"/>
                  <a:pt x="4604049" y="1383384"/>
                  <a:pt x="4632253" y="1428925"/>
                </a:cubicBezTo>
                <a:cubicBezTo>
                  <a:pt x="4558880" y="1438794"/>
                  <a:pt x="4558880" y="1438794"/>
                  <a:pt x="4581575" y="1510395"/>
                </a:cubicBezTo>
                <a:cubicBezTo>
                  <a:pt x="4520098" y="1516975"/>
                  <a:pt x="4479557" y="1550877"/>
                  <a:pt x="4470084" y="1625011"/>
                </a:cubicBezTo>
                <a:cubicBezTo>
                  <a:pt x="4465456" y="1660938"/>
                  <a:pt x="4437693" y="1677889"/>
                  <a:pt x="4406845" y="1701926"/>
                </a:cubicBezTo>
                <a:cubicBezTo>
                  <a:pt x="4445184" y="1725204"/>
                  <a:pt x="4471185" y="1773781"/>
                  <a:pt x="4515913" y="1722418"/>
                </a:cubicBezTo>
                <a:cubicBezTo>
                  <a:pt x="4532219" y="1703697"/>
                  <a:pt x="4530678" y="1727480"/>
                  <a:pt x="4532879" y="1734311"/>
                </a:cubicBezTo>
                <a:cubicBezTo>
                  <a:pt x="4538167" y="1751009"/>
                  <a:pt x="4527151" y="1762142"/>
                  <a:pt x="4519880" y="1774792"/>
                </a:cubicBezTo>
                <a:cubicBezTo>
                  <a:pt x="4512828" y="1787443"/>
                  <a:pt x="4504454" y="1800852"/>
                  <a:pt x="4502473" y="1815024"/>
                </a:cubicBezTo>
                <a:cubicBezTo>
                  <a:pt x="4501151" y="1824890"/>
                  <a:pt x="4507541" y="1839310"/>
                  <a:pt x="4514592" y="1846649"/>
                </a:cubicBezTo>
                <a:cubicBezTo>
                  <a:pt x="4551609" y="1885359"/>
                  <a:pt x="4529576" y="1972396"/>
                  <a:pt x="4599644" y="1983529"/>
                </a:cubicBezTo>
                <a:cubicBezTo>
                  <a:pt x="4631152" y="1988587"/>
                  <a:pt x="4646354" y="2020467"/>
                  <a:pt x="4669490" y="2037925"/>
                </a:cubicBezTo>
                <a:cubicBezTo>
                  <a:pt x="4749914" y="2098901"/>
                  <a:pt x="4803679" y="2177334"/>
                  <a:pt x="4828575" y="2285118"/>
                </a:cubicBezTo>
                <a:cubicBezTo>
                  <a:pt x="4835406" y="2314973"/>
                  <a:pt x="4861627" y="2339010"/>
                  <a:pt x="4878593" y="2365322"/>
                </a:cubicBezTo>
                <a:cubicBezTo>
                  <a:pt x="4870440" y="2384551"/>
                  <a:pt x="4825932" y="2343057"/>
                  <a:pt x="4841575" y="2393659"/>
                </a:cubicBezTo>
                <a:cubicBezTo>
                  <a:pt x="4853473" y="2431612"/>
                  <a:pt x="4883881" y="2455142"/>
                  <a:pt x="4912527" y="2477660"/>
                </a:cubicBezTo>
                <a:cubicBezTo>
                  <a:pt x="4945136" y="2503214"/>
                  <a:pt x="4981273" y="2523708"/>
                  <a:pt x="4996035" y="2571021"/>
                </a:cubicBezTo>
                <a:cubicBezTo>
                  <a:pt x="4999120" y="2581142"/>
                  <a:pt x="5009034" y="2591768"/>
                  <a:pt x="5017848" y="2595818"/>
                </a:cubicBezTo>
                <a:cubicBezTo>
                  <a:pt x="5477478" y="3428480"/>
                  <a:pt x="6608922" y="3434045"/>
                  <a:pt x="6739364" y="3428225"/>
                </a:cubicBezTo>
                <a:cubicBezTo>
                  <a:pt x="6897348" y="3420888"/>
                  <a:pt x="7046739" y="3369527"/>
                  <a:pt x="7193263" y="3305514"/>
                </a:cubicBezTo>
                <a:cubicBezTo>
                  <a:pt x="7255180" y="3278442"/>
                  <a:pt x="7312688" y="3239986"/>
                  <a:pt x="7372843" y="3210130"/>
                </a:cubicBezTo>
                <a:cubicBezTo>
                  <a:pt x="7455910" y="3168888"/>
                  <a:pt x="7520029" y="3090202"/>
                  <a:pt x="7602877" y="3057057"/>
                </a:cubicBezTo>
                <a:cubicBezTo>
                  <a:pt x="7688148" y="3022900"/>
                  <a:pt x="7761081" y="2960407"/>
                  <a:pt x="7848777" y="2933840"/>
                </a:cubicBezTo>
                <a:cubicBezTo>
                  <a:pt x="7895048" y="2919672"/>
                  <a:pt x="7939777" y="2894118"/>
                  <a:pt x="7932507" y="2820997"/>
                </a:cubicBezTo>
                <a:cubicBezTo>
                  <a:pt x="7930523" y="2800249"/>
                  <a:pt x="7942641" y="2783300"/>
                  <a:pt x="7961812" y="2789372"/>
                </a:cubicBezTo>
                <a:cubicBezTo>
                  <a:pt x="7998386" y="2800757"/>
                  <a:pt x="8014912" y="2770648"/>
                  <a:pt x="8035185" y="2748129"/>
                </a:cubicBezTo>
                <a:cubicBezTo>
                  <a:pt x="8071320" y="2708154"/>
                  <a:pt x="8105692" y="2665649"/>
                  <a:pt x="8163202" y="2659069"/>
                </a:cubicBezTo>
                <a:cubicBezTo>
                  <a:pt x="8152185" y="2627694"/>
                  <a:pt x="8133456" y="2632250"/>
                  <a:pt x="8116270" y="2638828"/>
                </a:cubicBezTo>
                <a:cubicBezTo>
                  <a:pt x="8071100" y="2656035"/>
                  <a:pt x="8026370" y="2675515"/>
                  <a:pt x="7981202" y="2692720"/>
                </a:cubicBezTo>
                <a:cubicBezTo>
                  <a:pt x="7951676" y="2703854"/>
                  <a:pt x="7922369" y="2719540"/>
                  <a:pt x="7882928" y="2707140"/>
                </a:cubicBezTo>
                <a:cubicBezTo>
                  <a:pt x="7916861" y="2643889"/>
                  <a:pt x="7974590" y="2632503"/>
                  <a:pt x="8021303" y="2613022"/>
                </a:cubicBezTo>
                <a:cubicBezTo>
                  <a:pt x="8079692" y="2588480"/>
                  <a:pt x="8114065" y="2542177"/>
                  <a:pt x="8155270" y="2490563"/>
                </a:cubicBezTo>
                <a:cubicBezTo>
                  <a:pt x="8112303" y="2478166"/>
                  <a:pt x="8085642" y="2516119"/>
                  <a:pt x="8051930" y="2514093"/>
                </a:cubicBezTo>
                <a:cubicBezTo>
                  <a:pt x="8050167" y="2507517"/>
                  <a:pt x="8047083" y="2497902"/>
                  <a:pt x="8047523" y="2497647"/>
                </a:cubicBezTo>
                <a:cubicBezTo>
                  <a:pt x="8102608" y="2469310"/>
                  <a:pt x="8128387" y="2416179"/>
                  <a:pt x="8136981" y="2351913"/>
                </a:cubicBezTo>
                <a:cubicBezTo>
                  <a:pt x="8141388" y="2318769"/>
                  <a:pt x="8161439" y="2308395"/>
                  <a:pt x="8181271" y="2293214"/>
                </a:cubicBezTo>
                <a:cubicBezTo>
                  <a:pt x="8250456" y="2239323"/>
                  <a:pt x="8323609" y="2190493"/>
                  <a:pt x="8380457" y="2116360"/>
                </a:cubicBezTo>
                <a:cubicBezTo>
                  <a:pt x="8314796" y="2126228"/>
                  <a:pt x="8262135" y="2174552"/>
                  <a:pt x="8191404" y="2195300"/>
                </a:cubicBezTo>
                <a:cubicBezTo>
                  <a:pt x="8247591" y="2113829"/>
                  <a:pt x="8320305" y="2072589"/>
                  <a:pt x="8386627" y="2023250"/>
                </a:cubicBezTo>
                <a:cubicBezTo>
                  <a:pt x="8416814" y="2000732"/>
                  <a:pt x="8444796" y="1971889"/>
                  <a:pt x="8481372" y="1959745"/>
                </a:cubicBezTo>
                <a:cubicBezTo>
                  <a:pt x="8494374" y="1955444"/>
                  <a:pt x="8515746" y="1946335"/>
                  <a:pt x="8505390" y="1922299"/>
                </a:cubicBezTo>
                <a:cubicBezTo>
                  <a:pt x="8496577" y="1902312"/>
                  <a:pt x="8479170" y="1908382"/>
                  <a:pt x="8463305" y="1914202"/>
                </a:cubicBezTo>
                <a:cubicBezTo>
                  <a:pt x="8425186" y="1928626"/>
                  <a:pt x="8385745" y="1928877"/>
                  <a:pt x="8334185" y="1928626"/>
                </a:cubicBezTo>
                <a:cubicBezTo>
                  <a:pt x="8377372" y="1862588"/>
                  <a:pt x="8456476" y="1882323"/>
                  <a:pt x="8493491" y="1812998"/>
                </a:cubicBezTo>
                <a:cubicBezTo>
                  <a:pt x="8447220" y="1800852"/>
                  <a:pt x="8411525" y="1825901"/>
                  <a:pt x="8374066" y="1830708"/>
                </a:cubicBezTo>
                <a:cubicBezTo>
                  <a:pt x="8340136" y="1835009"/>
                  <a:pt x="8331762" y="1823372"/>
                  <a:pt x="8339694" y="1785166"/>
                </a:cubicBezTo>
                <a:cubicBezTo>
                  <a:pt x="8352032" y="1725708"/>
                  <a:pt x="8333524" y="1695347"/>
                  <a:pt x="8284168" y="1711540"/>
                </a:cubicBezTo>
                <a:cubicBezTo>
                  <a:pt x="8238339" y="1726720"/>
                  <a:pt x="8233491" y="1704457"/>
                  <a:pt x="8245831" y="1670552"/>
                </a:cubicBezTo>
                <a:cubicBezTo>
                  <a:pt x="8263456" y="1621216"/>
                  <a:pt x="8243407" y="1583011"/>
                  <a:pt x="8229745" y="1541517"/>
                </a:cubicBezTo>
                <a:cubicBezTo>
                  <a:pt x="8208812" y="1478263"/>
                  <a:pt x="8217625" y="1447395"/>
                  <a:pt x="8262796" y="1400336"/>
                </a:cubicBezTo>
                <a:cubicBezTo>
                  <a:pt x="8288134" y="1374020"/>
                  <a:pt x="8315455" y="1351758"/>
                  <a:pt x="8352254" y="1328987"/>
                </a:cubicBezTo>
                <a:cubicBezTo>
                  <a:pt x="8267422" y="1316589"/>
                  <a:pt x="8356441" y="1274842"/>
                  <a:pt x="8326473" y="1248781"/>
                </a:cubicBezTo>
                <a:cubicBezTo>
                  <a:pt x="8266541" y="1238155"/>
                  <a:pt x="8217625" y="1321142"/>
                  <a:pt x="8136099" y="1297360"/>
                </a:cubicBezTo>
                <a:cubicBezTo>
                  <a:pt x="8236795" y="1225502"/>
                  <a:pt x="8348067" y="1201974"/>
                  <a:pt x="8420998" y="1106336"/>
                </a:cubicBezTo>
                <a:cubicBezTo>
                  <a:pt x="8404254" y="1084576"/>
                  <a:pt x="8387508" y="1104818"/>
                  <a:pt x="8373186" y="1096722"/>
                </a:cubicBezTo>
                <a:cubicBezTo>
                  <a:pt x="8373627" y="1091662"/>
                  <a:pt x="8372523" y="1084070"/>
                  <a:pt x="8375169" y="1081794"/>
                </a:cubicBezTo>
                <a:cubicBezTo>
                  <a:pt x="8429592" y="1029673"/>
                  <a:pt x="8430475" y="1028409"/>
                  <a:pt x="8372084" y="989950"/>
                </a:cubicBezTo>
                <a:cubicBezTo>
                  <a:pt x="8351592" y="976540"/>
                  <a:pt x="8353356" y="964648"/>
                  <a:pt x="8364151" y="947697"/>
                </a:cubicBezTo>
                <a:cubicBezTo>
                  <a:pt x="8371865" y="935805"/>
                  <a:pt x="8381118" y="925179"/>
                  <a:pt x="8376711" y="899118"/>
                </a:cubicBezTo>
                <a:cubicBezTo>
                  <a:pt x="8344763" y="932517"/>
                  <a:pt x="8190304" y="921636"/>
                  <a:pt x="8162981" y="918094"/>
                </a:cubicBezTo>
                <a:cubicBezTo>
                  <a:pt x="8132354" y="914300"/>
                  <a:pt x="8102167" y="898107"/>
                  <a:pt x="8069999" y="906961"/>
                </a:cubicBezTo>
                <a:cubicBezTo>
                  <a:pt x="8044219" y="914048"/>
                  <a:pt x="7924795" y="982613"/>
                  <a:pt x="7907827" y="903926"/>
                </a:cubicBezTo>
                <a:cubicBezTo>
                  <a:pt x="7906945" y="900130"/>
                  <a:pt x="7858693" y="908987"/>
                  <a:pt x="7832692" y="913287"/>
                </a:cubicBezTo>
                <a:cubicBezTo>
                  <a:pt x="7809776" y="916830"/>
                  <a:pt x="7783996" y="932517"/>
                  <a:pt x="7768573" y="901144"/>
                </a:cubicBezTo>
                <a:cubicBezTo>
                  <a:pt x="7759538" y="882673"/>
                  <a:pt x="7796776" y="846999"/>
                  <a:pt x="7830048" y="843963"/>
                </a:cubicBezTo>
                <a:cubicBezTo>
                  <a:pt x="7858913" y="841178"/>
                  <a:pt x="7889099" y="837130"/>
                  <a:pt x="7916642" y="844721"/>
                </a:cubicBezTo>
                <a:cubicBezTo>
                  <a:pt x="7950573" y="853831"/>
                  <a:pt x="7968860" y="839156"/>
                  <a:pt x="7978337" y="807530"/>
                </a:cubicBezTo>
                <a:cubicBezTo>
                  <a:pt x="7988911" y="772614"/>
                  <a:pt x="8009185" y="756419"/>
                  <a:pt x="8037167" y="740226"/>
                </a:cubicBezTo>
                <a:cubicBezTo>
                  <a:pt x="8105033" y="701012"/>
                  <a:pt x="8170253" y="655722"/>
                  <a:pt x="8244728" y="632950"/>
                </a:cubicBezTo>
                <a:cubicBezTo>
                  <a:pt x="8259491" y="628396"/>
                  <a:pt x="8275796" y="622323"/>
                  <a:pt x="8282626" y="592216"/>
                </a:cubicBezTo>
                <a:cubicBezTo>
                  <a:pt x="8081014" y="637251"/>
                  <a:pt x="7897251" y="754650"/>
                  <a:pt x="7689250" y="747818"/>
                </a:cubicBezTo>
                <a:cubicBezTo>
                  <a:pt x="7746098" y="710625"/>
                  <a:pt x="7811978" y="708600"/>
                  <a:pt x="7872573" y="682541"/>
                </a:cubicBezTo>
                <a:cubicBezTo>
                  <a:pt x="7829607" y="663058"/>
                  <a:pt x="7789284" y="683299"/>
                  <a:pt x="7748521" y="694433"/>
                </a:cubicBezTo>
                <a:cubicBezTo>
                  <a:pt x="7714368" y="703539"/>
                  <a:pt x="7683521" y="705058"/>
                  <a:pt x="7679775" y="650662"/>
                </a:cubicBezTo>
                <a:cubicBezTo>
                  <a:pt x="7681099" y="647120"/>
                  <a:pt x="7680878" y="642565"/>
                  <a:pt x="7680657" y="638264"/>
                </a:cubicBezTo>
                <a:cubicBezTo>
                  <a:pt x="7692117" y="615746"/>
                  <a:pt x="7709962" y="604107"/>
                  <a:pt x="7731115" y="597528"/>
                </a:cubicBezTo>
                <a:cubicBezTo>
                  <a:pt x="7743895" y="593480"/>
                  <a:pt x="7760860" y="587408"/>
                  <a:pt x="7760642" y="571216"/>
                </a:cubicBezTo>
                <a:cubicBezTo>
                  <a:pt x="7759980" y="511252"/>
                  <a:pt x="7800743" y="493793"/>
                  <a:pt x="7841505" y="476336"/>
                </a:cubicBezTo>
                <a:cubicBezTo>
                  <a:pt x="7818810" y="446481"/>
                  <a:pt x="7800963" y="468492"/>
                  <a:pt x="7783776" y="466216"/>
                </a:cubicBezTo>
                <a:cubicBezTo>
                  <a:pt x="7772539" y="464697"/>
                  <a:pt x="7762403" y="461915"/>
                  <a:pt x="7762403" y="446481"/>
                </a:cubicBezTo>
                <a:cubicBezTo>
                  <a:pt x="7762183" y="433576"/>
                  <a:pt x="7767472" y="418901"/>
                  <a:pt x="7778488" y="418650"/>
                </a:cubicBezTo>
                <a:cubicBezTo>
                  <a:pt x="7847454" y="416372"/>
                  <a:pt x="7885573" y="333384"/>
                  <a:pt x="7957184" y="333131"/>
                </a:cubicBezTo>
                <a:cubicBezTo>
                  <a:pt x="7999930" y="333131"/>
                  <a:pt x="7934928" y="286324"/>
                  <a:pt x="7971064" y="266841"/>
                </a:cubicBezTo>
                <a:cubicBezTo>
                  <a:pt x="7978998" y="262539"/>
                  <a:pt x="7950352" y="255964"/>
                  <a:pt x="7937572" y="256975"/>
                </a:cubicBezTo>
                <a:cubicBezTo>
                  <a:pt x="7925014" y="257986"/>
                  <a:pt x="7913777" y="270384"/>
                  <a:pt x="7898573" y="261528"/>
                </a:cubicBezTo>
                <a:cubicBezTo>
                  <a:pt x="7890201" y="229903"/>
                  <a:pt x="7911793" y="218263"/>
                  <a:pt x="7929642" y="209408"/>
                </a:cubicBezTo>
                <a:cubicBezTo>
                  <a:pt x="7970845" y="188914"/>
                  <a:pt x="8010947" y="164120"/>
                  <a:pt x="8056117" y="156782"/>
                </a:cubicBezTo>
                <a:cubicBezTo>
                  <a:pt x="8072200" y="154252"/>
                  <a:pt x="8032981" y="120348"/>
                  <a:pt x="8025270" y="108457"/>
                </a:cubicBezTo>
                <a:cubicBezTo>
                  <a:pt x="8070715" y="77210"/>
                  <a:pt x="8118460" y="54170"/>
                  <a:pt x="8167695" y="35609"/>
                </a:cubicBezTo>
                <a:lnTo>
                  <a:pt x="8251347" y="1020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0202"/>
                </a:lnTo>
                <a:lnTo>
                  <a:pt x="10023511" y="10202"/>
                </a:lnTo>
                <a:lnTo>
                  <a:pt x="10081290" y="46954"/>
                </a:lnTo>
                <a:cubicBezTo>
                  <a:pt x="10124649" y="67728"/>
                  <a:pt x="10173137" y="84332"/>
                  <a:pt x="10208104" y="121978"/>
                </a:cubicBezTo>
                <a:cubicBezTo>
                  <a:pt x="10094034" y="151970"/>
                  <a:pt x="9991464" y="182272"/>
                  <a:pt x="9887339" y="204920"/>
                </a:cubicBezTo>
                <a:cubicBezTo>
                  <a:pt x="9776996" y="228793"/>
                  <a:pt x="9683441" y="293373"/>
                  <a:pt x="9575589" y="322144"/>
                </a:cubicBezTo>
                <a:cubicBezTo>
                  <a:pt x="9552585" y="328266"/>
                  <a:pt x="9524923" y="349690"/>
                  <a:pt x="9516842" y="370501"/>
                </a:cubicBezTo>
                <a:cubicBezTo>
                  <a:pt x="9490734" y="437836"/>
                  <a:pt x="8969489" y="626679"/>
                  <a:pt x="9031031" y="686665"/>
                </a:cubicBezTo>
                <a:cubicBezTo>
                  <a:pt x="9056518" y="711458"/>
                  <a:pt x="9089464" y="729209"/>
                  <a:pt x="9123967" y="753695"/>
                </a:cubicBezTo>
                <a:cubicBezTo>
                  <a:pt x="9072057" y="799910"/>
                  <a:pt x="9013626" y="820111"/>
                  <a:pt x="8951461" y="833883"/>
                </a:cubicBezTo>
                <a:cubicBezTo>
                  <a:pt x="8932810" y="838168"/>
                  <a:pt x="8914473" y="846737"/>
                  <a:pt x="8912607" y="867550"/>
                </a:cubicBezTo>
                <a:cubicBezTo>
                  <a:pt x="8910744" y="889280"/>
                  <a:pt x="8929704" y="897848"/>
                  <a:pt x="8945555" y="907951"/>
                </a:cubicBezTo>
                <a:cubicBezTo>
                  <a:pt x="8967622" y="922028"/>
                  <a:pt x="8989069" y="934273"/>
                  <a:pt x="9017042" y="936109"/>
                </a:cubicBezTo>
                <a:cubicBezTo>
                  <a:pt x="9063046" y="938863"/>
                  <a:pt x="9085112" y="978039"/>
                  <a:pt x="9111842" y="1007420"/>
                </a:cubicBezTo>
                <a:cubicBezTo>
                  <a:pt x="9126761" y="1023949"/>
                  <a:pt x="9134223" y="1057308"/>
                  <a:pt x="9108115" y="1063124"/>
                </a:cubicBezTo>
                <a:cubicBezTo>
                  <a:pt x="9045328" y="1077205"/>
                  <a:pt x="9050302" y="1117910"/>
                  <a:pt x="9051854" y="1164126"/>
                </a:cubicBezTo>
                <a:cubicBezTo>
                  <a:pt x="9054030" y="1221361"/>
                  <a:pt x="9091019" y="1247681"/>
                  <a:pt x="9136399" y="1269719"/>
                </a:cubicBezTo>
                <a:cubicBezTo>
                  <a:pt x="9151940" y="1277369"/>
                  <a:pt x="9174006" y="1277064"/>
                  <a:pt x="9179914" y="1300937"/>
                </a:cubicBezTo>
                <a:cubicBezTo>
                  <a:pt x="9154426" y="1323586"/>
                  <a:pt x="9123344" y="1305223"/>
                  <a:pt x="9095990" y="1311649"/>
                </a:cubicBezTo>
                <a:cubicBezTo>
                  <a:pt x="9073302" y="1316851"/>
                  <a:pt x="9035692" y="1314098"/>
                  <a:pt x="9066775" y="1355722"/>
                </a:cubicBezTo>
                <a:cubicBezTo>
                  <a:pt x="9075790" y="1367658"/>
                  <a:pt x="9065221" y="1376842"/>
                  <a:pt x="9053719" y="1377759"/>
                </a:cubicBezTo>
                <a:cubicBezTo>
                  <a:pt x="8961718" y="1387247"/>
                  <a:pt x="9003989" y="1471416"/>
                  <a:pt x="8974460" y="1515794"/>
                </a:cubicBezTo>
                <a:cubicBezTo>
                  <a:pt x="8966381" y="1528036"/>
                  <a:pt x="8975084" y="1549154"/>
                  <a:pt x="8987827" y="1554357"/>
                </a:cubicBezTo>
                <a:cubicBezTo>
                  <a:pt x="9069261" y="1588638"/>
                  <a:pt x="9080451" y="1670357"/>
                  <a:pt x="9119926" y="1740752"/>
                </a:cubicBezTo>
                <a:cubicBezTo>
                  <a:pt x="9077031" y="1768602"/>
                  <a:pt x="9025747" y="1774723"/>
                  <a:pt x="8979435" y="1792782"/>
                </a:cubicBezTo>
                <a:cubicBezTo>
                  <a:pt x="8931257" y="1811758"/>
                  <a:pt x="8931257" y="1825837"/>
                  <a:pt x="8971042" y="1880927"/>
                </a:cubicBezTo>
                <a:cubicBezTo>
                  <a:pt x="8867539" y="1892865"/>
                  <a:pt x="8867539" y="1892865"/>
                  <a:pt x="8899553" y="1979481"/>
                </a:cubicBezTo>
                <a:cubicBezTo>
                  <a:pt x="8812832" y="1987439"/>
                  <a:pt x="8755644" y="2028451"/>
                  <a:pt x="8742279" y="2118129"/>
                </a:cubicBezTo>
                <a:cubicBezTo>
                  <a:pt x="8735751" y="2161590"/>
                  <a:pt x="8696588" y="2182094"/>
                  <a:pt x="8653074" y="2211172"/>
                </a:cubicBezTo>
                <a:cubicBezTo>
                  <a:pt x="8707155" y="2239331"/>
                  <a:pt x="8743833" y="2298094"/>
                  <a:pt x="8806929" y="2235961"/>
                </a:cubicBezTo>
                <a:cubicBezTo>
                  <a:pt x="8829929" y="2213314"/>
                  <a:pt x="8827757" y="2242084"/>
                  <a:pt x="8830862" y="2250347"/>
                </a:cubicBezTo>
                <a:cubicBezTo>
                  <a:pt x="8838321" y="2270546"/>
                  <a:pt x="8822781" y="2284015"/>
                  <a:pt x="8812524" y="2299317"/>
                </a:cubicBezTo>
                <a:cubicBezTo>
                  <a:pt x="8802578" y="2314621"/>
                  <a:pt x="8790765" y="2330841"/>
                  <a:pt x="8787969" y="2347984"/>
                </a:cubicBezTo>
                <a:cubicBezTo>
                  <a:pt x="8786105" y="2359919"/>
                  <a:pt x="8795118" y="2377363"/>
                  <a:pt x="8805064" y="2386240"/>
                </a:cubicBezTo>
                <a:cubicBezTo>
                  <a:pt x="8857283" y="2433068"/>
                  <a:pt x="8826201" y="2538354"/>
                  <a:pt x="8925043" y="2551822"/>
                </a:cubicBezTo>
                <a:cubicBezTo>
                  <a:pt x="8969489" y="2557941"/>
                  <a:pt x="8990934" y="2596506"/>
                  <a:pt x="9023571" y="2617624"/>
                </a:cubicBezTo>
                <a:cubicBezTo>
                  <a:pt x="9137020" y="2691385"/>
                  <a:pt x="9212861" y="2786265"/>
                  <a:pt x="9247982" y="2916649"/>
                </a:cubicBezTo>
                <a:cubicBezTo>
                  <a:pt x="9257617" y="2952764"/>
                  <a:pt x="9294606" y="2981842"/>
                  <a:pt x="9318539" y="3013671"/>
                </a:cubicBezTo>
                <a:cubicBezTo>
                  <a:pt x="9307037" y="3036932"/>
                  <a:pt x="9244252" y="2986737"/>
                  <a:pt x="9266320" y="3047949"/>
                </a:cubicBezTo>
                <a:cubicBezTo>
                  <a:pt x="9283104" y="3093860"/>
                  <a:pt x="9325999" y="3122324"/>
                  <a:pt x="9366406" y="3149564"/>
                </a:cubicBezTo>
                <a:cubicBezTo>
                  <a:pt x="9412407" y="3180476"/>
                  <a:pt x="9463381" y="3205267"/>
                  <a:pt x="9484207" y="3262501"/>
                </a:cubicBezTo>
                <a:cubicBezTo>
                  <a:pt x="9488559" y="3274744"/>
                  <a:pt x="9502544" y="3287599"/>
                  <a:pt x="9514977" y="3292497"/>
                </a:cubicBezTo>
                <a:cubicBezTo>
                  <a:pt x="10163348" y="4299754"/>
                  <a:pt x="11759406" y="4306487"/>
                  <a:pt x="11943411" y="4299446"/>
                </a:cubicBezTo>
                <a:cubicBezTo>
                  <a:pt x="11999126" y="4297227"/>
                  <a:pt x="12054083" y="4291680"/>
                  <a:pt x="12108408" y="4283397"/>
                </a:cubicBezTo>
                <a:lnTo>
                  <a:pt x="12192000" y="426656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205082"/>
                </a:lnTo>
                <a:lnTo>
                  <a:pt x="31834" y="6211531"/>
                </a:lnTo>
                <a:cubicBezTo>
                  <a:pt x="102913" y="6222434"/>
                  <a:pt x="174818" y="6229736"/>
                  <a:pt x="247714" y="6232657"/>
                </a:cubicBezTo>
                <a:cubicBezTo>
                  <a:pt x="488463" y="6241925"/>
                  <a:pt x="2576720" y="6233063"/>
                  <a:pt x="3425038" y="4907153"/>
                </a:cubicBezTo>
                <a:cubicBezTo>
                  <a:pt x="3441305" y="4900705"/>
                  <a:pt x="3459603" y="4883784"/>
                  <a:pt x="3465296" y="4867667"/>
                </a:cubicBezTo>
                <a:cubicBezTo>
                  <a:pt x="3492545" y="4792327"/>
                  <a:pt x="3559239" y="4759693"/>
                  <a:pt x="3619425" y="4719002"/>
                </a:cubicBezTo>
                <a:cubicBezTo>
                  <a:pt x="3672294" y="4683144"/>
                  <a:pt x="3728417" y="4645676"/>
                  <a:pt x="3750377" y="4585241"/>
                </a:cubicBezTo>
                <a:cubicBezTo>
                  <a:pt x="3779250" y="4504664"/>
                  <a:pt x="3697103" y="4570738"/>
                  <a:pt x="3682054" y="4540118"/>
                </a:cubicBezTo>
                <a:cubicBezTo>
                  <a:pt x="3713368" y="4498220"/>
                  <a:pt x="3761764" y="4459943"/>
                  <a:pt x="3774370" y="4412403"/>
                </a:cubicBezTo>
                <a:cubicBezTo>
                  <a:pt x="3820322" y="4240771"/>
                  <a:pt x="3919551" y="4115875"/>
                  <a:pt x="4067986" y="4018780"/>
                </a:cubicBezTo>
                <a:cubicBezTo>
                  <a:pt x="4110687" y="3990980"/>
                  <a:pt x="4138745" y="3940215"/>
                  <a:pt x="4196899" y="3932160"/>
                </a:cubicBezTo>
                <a:cubicBezTo>
                  <a:pt x="4326221" y="3914431"/>
                  <a:pt x="4285554" y="3775837"/>
                  <a:pt x="4353877" y="3714196"/>
                </a:cubicBezTo>
                <a:cubicBezTo>
                  <a:pt x="4366890" y="3702509"/>
                  <a:pt x="4378682" y="3679548"/>
                  <a:pt x="4376244" y="3663837"/>
                </a:cubicBezTo>
                <a:cubicBezTo>
                  <a:pt x="4372586" y="3641270"/>
                  <a:pt x="4357130" y="3619918"/>
                  <a:pt x="4344116" y="3599773"/>
                </a:cubicBezTo>
                <a:cubicBezTo>
                  <a:pt x="4330695" y="3579630"/>
                  <a:pt x="4310365" y="3561901"/>
                  <a:pt x="4320122" y="3535311"/>
                </a:cubicBezTo>
                <a:cubicBezTo>
                  <a:pt x="4324186" y="3524435"/>
                  <a:pt x="4321344" y="3486562"/>
                  <a:pt x="4351436" y="3516374"/>
                </a:cubicBezTo>
                <a:cubicBezTo>
                  <a:pt x="4433989" y="3598163"/>
                  <a:pt x="4481978" y="3520810"/>
                  <a:pt x="4552738" y="3483742"/>
                </a:cubicBezTo>
                <a:cubicBezTo>
                  <a:pt x="4495805" y="3445466"/>
                  <a:pt x="4444564" y="3418474"/>
                  <a:pt x="4436023" y="3361265"/>
                </a:cubicBezTo>
                <a:cubicBezTo>
                  <a:pt x="4418537" y="3243216"/>
                  <a:pt x="4343713" y="3189231"/>
                  <a:pt x="4230249" y="3178754"/>
                </a:cubicBezTo>
                <a:cubicBezTo>
                  <a:pt x="4272135" y="3064738"/>
                  <a:pt x="4272135" y="3064738"/>
                  <a:pt x="4136714" y="3049023"/>
                </a:cubicBezTo>
                <a:cubicBezTo>
                  <a:pt x="4188768" y="2976505"/>
                  <a:pt x="4188768" y="2957972"/>
                  <a:pt x="4125732" y="2932992"/>
                </a:cubicBezTo>
                <a:cubicBezTo>
                  <a:pt x="4065138" y="2909221"/>
                  <a:pt x="3998039" y="2901162"/>
                  <a:pt x="3941916" y="2864502"/>
                </a:cubicBezTo>
                <a:cubicBezTo>
                  <a:pt x="3993565" y="2771837"/>
                  <a:pt x="4008205" y="2664266"/>
                  <a:pt x="4114752" y="2619140"/>
                </a:cubicBezTo>
                <a:cubicBezTo>
                  <a:pt x="4131425" y="2612292"/>
                  <a:pt x="4142812" y="2584492"/>
                  <a:pt x="4132241" y="2568377"/>
                </a:cubicBezTo>
                <a:cubicBezTo>
                  <a:pt x="4093606" y="2509959"/>
                  <a:pt x="4148913" y="2399163"/>
                  <a:pt x="4028540" y="2386674"/>
                </a:cubicBezTo>
                <a:cubicBezTo>
                  <a:pt x="4013491" y="2385466"/>
                  <a:pt x="3999664" y="2373378"/>
                  <a:pt x="4011458" y="2357665"/>
                </a:cubicBezTo>
                <a:cubicBezTo>
                  <a:pt x="4052127" y="2302873"/>
                  <a:pt x="4002918" y="2306498"/>
                  <a:pt x="3973233" y="2299649"/>
                </a:cubicBezTo>
                <a:cubicBezTo>
                  <a:pt x="3937444" y="2291191"/>
                  <a:pt x="3896777" y="2315362"/>
                  <a:pt x="3863429" y="2285548"/>
                </a:cubicBezTo>
                <a:cubicBezTo>
                  <a:pt x="3871158" y="2254123"/>
                  <a:pt x="3900029" y="2254525"/>
                  <a:pt x="3920363" y="2244454"/>
                </a:cubicBezTo>
                <a:cubicBezTo>
                  <a:pt x="3979737" y="2215444"/>
                  <a:pt x="4028133" y="2180798"/>
                  <a:pt x="4030981" y="2105456"/>
                </a:cubicBezTo>
                <a:cubicBezTo>
                  <a:pt x="4033011" y="2044620"/>
                  <a:pt x="4039518" y="1991037"/>
                  <a:pt x="3957370" y="1972502"/>
                </a:cubicBezTo>
                <a:cubicBezTo>
                  <a:pt x="3923211" y="1964846"/>
                  <a:pt x="3932973" y="1920933"/>
                  <a:pt x="3952493" y="1899176"/>
                </a:cubicBezTo>
                <a:cubicBezTo>
                  <a:pt x="3987466" y="1860500"/>
                  <a:pt x="4016337" y="1808931"/>
                  <a:pt x="4076527" y="1805304"/>
                </a:cubicBezTo>
                <a:cubicBezTo>
                  <a:pt x="4113127" y="1802888"/>
                  <a:pt x="4141188" y="1786769"/>
                  <a:pt x="4170061" y="1768238"/>
                </a:cubicBezTo>
                <a:cubicBezTo>
                  <a:pt x="4190800" y="1754940"/>
                  <a:pt x="4215607" y="1743661"/>
                  <a:pt x="4213168" y="1715057"/>
                </a:cubicBezTo>
                <a:cubicBezTo>
                  <a:pt x="4210729" y="1687660"/>
                  <a:pt x="4186736" y="1676379"/>
                  <a:pt x="4162334" y="1670739"/>
                </a:cubicBezTo>
                <a:cubicBezTo>
                  <a:pt x="4080998" y="1652609"/>
                  <a:pt x="4004547" y="1626018"/>
                  <a:pt x="3936629" y="1565182"/>
                </a:cubicBezTo>
                <a:cubicBezTo>
                  <a:pt x="3981773" y="1532950"/>
                  <a:pt x="4024878" y="1509583"/>
                  <a:pt x="4058225" y="1476947"/>
                </a:cubicBezTo>
                <a:cubicBezTo>
                  <a:pt x="4138745" y="1397984"/>
                  <a:pt x="3456757" y="1149400"/>
                  <a:pt x="3422598" y="1060763"/>
                </a:cubicBezTo>
                <a:cubicBezTo>
                  <a:pt x="3412025" y="1033367"/>
                  <a:pt x="3375832" y="1005166"/>
                  <a:pt x="3345734" y="997107"/>
                </a:cubicBezTo>
                <a:cubicBezTo>
                  <a:pt x="3204622" y="959235"/>
                  <a:pt x="3082216" y="874224"/>
                  <a:pt x="2937846" y="842798"/>
                </a:cubicBezTo>
                <a:cubicBezTo>
                  <a:pt x="2801610" y="812986"/>
                  <a:pt x="2667409" y="773098"/>
                  <a:pt x="2518162" y="733618"/>
                </a:cubicBezTo>
                <a:cubicBezTo>
                  <a:pt x="2609662" y="634506"/>
                  <a:pt x="2771925" y="646191"/>
                  <a:pt x="2809744" y="503164"/>
                </a:cubicBezTo>
                <a:cubicBezTo>
                  <a:pt x="2662121" y="466098"/>
                  <a:pt x="2506776" y="508403"/>
                  <a:pt x="2364438" y="449579"/>
                </a:cubicBezTo>
                <a:cubicBezTo>
                  <a:pt x="2352239" y="444343"/>
                  <a:pt x="2335563" y="449579"/>
                  <a:pt x="2320927" y="451191"/>
                </a:cubicBezTo>
                <a:cubicBezTo>
                  <a:pt x="2027715" y="482617"/>
                  <a:pt x="1735723" y="455221"/>
                  <a:pt x="1446580" y="415735"/>
                </a:cubicBezTo>
                <a:cubicBezTo>
                  <a:pt x="1030148" y="359334"/>
                  <a:pt x="612089" y="323476"/>
                  <a:pt x="193217" y="298092"/>
                </a:cubicBezTo>
                <a:lnTo>
                  <a:pt x="0" y="28767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5A44BD-DDDB-36D4-B5C8-3951B923AAE5}"/>
              </a:ext>
            </a:extLst>
          </p:cNvPr>
          <p:cNvSpPr txBox="1"/>
          <p:nvPr/>
        </p:nvSpPr>
        <p:spPr>
          <a:xfrm>
            <a:off x="4552739" y="4224938"/>
            <a:ext cx="6801055" cy="1459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«Si tratta di metterci in gioco»</a:t>
            </a:r>
          </a:p>
        </p:txBody>
      </p:sp>
      <p:pic>
        <p:nvPicPr>
          <p:cNvPr id="12" name="Immagine 11" descr="Immagine che contiene mano, dito, unghia/chiodo, persona&#10;&#10;Descrizione generata automaticamente">
            <a:extLst>
              <a:ext uri="{FF2B5EF4-FFF2-40B4-BE49-F238E27FC236}">
                <a16:creationId xmlns:a16="http://schemas.microsoft.com/office/drawing/2014/main" id="{962F2C65-6968-F809-8845-EE6119863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" y="2352164"/>
            <a:ext cx="2827866" cy="1552833"/>
          </a:xfrm>
          <a:prstGeom prst="rect">
            <a:avLst/>
          </a:prstGeom>
        </p:spPr>
      </p:pic>
      <p:pic>
        <p:nvPicPr>
          <p:cNvPr id="5" name="Immagine 4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F1429B5E-6FC9-5363-E663-040FBC16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4" y="1356527"/>
            <a:ext cx="4581473" cy="755942"/>
          </a:xfrm>
          <a:prstGeom prst="rect">
            <a:avLst/>
          </a:prstGeom>
        </p:spPr>
      </p:pic>
      <p:pic>
        <p:nvPicPr>
          <p:cNvPr id="7" name="Immagine 6" descr="Immagine che contiene testo, compact disk, Carattere, arcobaleno&#10;&#10;Descrizione generata automaticamente">
            <a:extLst>
              <a:ext uri="{FF2B5EF4-FFF2-40B4-BE49-F238E27FC236}">
                <a16:creationId xmlns:a16="http://schemas.microsoft.com/office/drawing/2014/main" id="{7F225A5A-0FB3-B7B0-6426-30EEF2CD9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623" y="672208"/>
            <a:ext cx="1880527" cy="26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dipinto, arte, disegno, Arte moderna">
            <a:extLst>
              <a:ext uri="{FF2B5EF4-FFF2-40B4-BE49-F238E27FC236}">
                <a16:creationId xmlns:a16="http://schemas.microsoft.com/office/drawing/2014/main" id="{2A40DC43-BEB0-E8B7-4E66-0785DCAAD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85B105-C6E2-1834-4E06-A43D6310D11E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Fraternità è la trama dell’incontro con gli altri….</a:t>
            </a:r>
          </a:p>
        </p:txBody>
      </p:sp>
    </p:spTree>
    <p:extLst>
      <p:ext uri="{BB962C8B-B14F-4D97-AF65-F5344CB8AC3E}">
        <p14:creationId xmlns:p14="http://schemas.microsoft.com/office/powerpoint/2010/main" val="3286015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102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…affinché, radicati e fondati nell'amore, possiate comprendere con tutti i santi quale sia la larghezza, la lunghezza, la profondità e l'altezza, e conoscere l'amore di Cristo che sopravanza ogni  conoscenza….. (Ef 3,17-19)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Giovanni e Rosalia Ciccarone</dc:creator>
  <cp:lastModifiedBy>Giovanni e Rosalia Ciccarone</cp:lastModifiedBy>
  <cp:revision>1</cp:revision>
  <dcterms:created xsi:type="dcterms:W3CDTF">2024-09-22T10:06:52Z</dcterms:created>
  <dcterms:modified xsi:type="dcterms:W3CDTF">2024-09-22T17:46:26Z</dcterms:modified>
</cp:coreProperties>
</file>